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8" r:id="rId3"/>
    <p:sldId id="259" r:id="rId4"/>
    <p:sldId id="263" r:id="rId5"/>
    <p:sldId id="257" r:id="rId6"/>
    <p:sldId id="260" r:id="rId7"/>
    <p:sldId id="273" r:id="rId8"/>
    <p:sldId id="261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62" r:id="rId32"/>
    <p:sldId id="264" r:id="rId3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7CFF5-DA5E-4706-89B1-3F66306D7E7D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F62332-998C-4411-A207-2F4627518EA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err="1" smtClean="0"/>
              <a:t>Cover</a:t>
            </a:r>
            <a:r>
              <a:rPr lang="fr-FR" dirty="0" smtClean="0"/>
              <a:t> Flow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F62332-998C-4411-A207-2F4627518EAE}" type="slidenum">
              <a:rPr lang="fr-FR" smtClean="0"/>
              <a:pPr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err="1" smtClean="0"/>
              <a:t>Cover</a:t>
            </a:r>
            <a:r>
              <a:rPr lang="fr-FR" dirty="0" smtClean="0"/>
              <a:t> Flow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F62332-998C-4411-A207-2F4627518EAE}" type="slidenum">
              <a:rPr lang="fr-FR" smtClean="0"/>
              <a:pPr/>
              <a:t>3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0E4E3E-2E62-46C5-9255-A9BEBC7BDECA}" type="datetimeFigureOut">
              <a:rPr lang="fr-FR" smtClean="0"/>
              <a:pPr/>
              <a:t>06/06/2016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78D8C-A2CD-4D30-92F6-784B57A8629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16.png"/><Relationship Id="rId7" Type="http://schemas.openxmlformats.org/officeDocument/2006/relationships/image" Target="../media/image3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6.png"/><Relationship Id="rId7" Type="http://schemas.openxmlformats.org/officeDocument/2006/relationships/image" Target="../media/image39.png"/><Relationship Id="rId12" Type="http://schemas.openxmlformats.org/officeDocument/2006/relationships/image" Target="../media/image4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16.png"/><Relationship Id="rId7" Type="http://schemas.openxmlformats.org/officeDocument/2006/relationships/image" Target="../media/image4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52.png"/><Relationship Id="rId5" Type="http://schemas.openxmlformats.org/officeDocument/2006/relationships/image" Target="../media/image46.png"/><Relationship Id="rId10" Type="http://schemas.openxmlformats.org/officeDocument/2006/relationships/image" Target="../media/image51.png"/><Relationship Id="rId4" Type="http://schemas.openxmlformats.org/officeDocument/2006/relationships/image" Target="../media/image45.png"/><Relationship Id="rId9" Type="http://schemas.openxmlformats.org/officeDocument/2006/relationships/image" Target="../media/image5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16.png"/><Relationship Id="rId7" Type="http://schemas.openxmlformats.org/officeDocument/2006/relationships/image" Target="../media/image5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4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18" Type="http://schemas.openxmlformats.org/officeDocument/2006/relationships/image" Target="../media/image28.png"/><Relationship Id="rId26" Type="http://schemas.openxmlformats.org/officeDocument/2006/relationships/image" Target="../media/image41.png"/><Relationship Id="rId3" Type="http://schemas.openxmlformats.org/officeDocument/2006/relationships/image" Target="../media/image16.png"/><Relationship Id="rId21" Type="http://schemas.openxmlformats.org/officeDocument/2006/relationships/image" Target="../media/image33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17" Type="http://schemas.openxmlformats.org/officeDocument/2006/relationships/image" Target="../media/image30.png"/><Relationship Id="rId25" Type="http://schemas.openxmlformats.org/officeDocument/2006/relationships/image" Target="../media/image38.png"/><Relationship Id="rId2" Type="http://schemas.openxmlformats.org/officeDocument/2006/relationships/image" Target="../media/image11.png"/><Relationship Id="rId16" Type="http://schemas.openxmlformats.org/officeDocument/2006/relationships/image" Target="../media/image26.png"/><Relationship Id="rId20" Type="http://schemas.openxmlformats.org/officeDocument/2006/relationships/image" Target="../media/image32.png"/><Relationship Id="rId29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24" Type="http://schemas.openxmlformats.org/officeDocument/2006/relationships/image" Target="../media/image36.png"/><Relationship Id="rId32" Type="http://schemas.openxmlformats.org/officeDocument/2006/relationships/image" Target="../media/image43.png"/><Relationship Id="rId5" Type="http://schemas.openxmlformats.org/officeDocument/2006/relationships/image" Target="../media/image17.png"/><Relationship Id="rId15" Type="http://schemas.openxmlformats.org/officeDocument/2006/relationships/image" Target="../media/image29.png"/><Relationship Id="rId23" Type="http://schemas.openxmlformats.org/officeDocument/2006/relationships/image" Target="../media/image34.png"/><Relationship Id="rId28" Type="http://schemas.openxmlformats.org/officeDocument/2006/relationships/image" Target="../media/image42.png"/><Relationship Id="rId10" Type="http://schemas.openxmlformats.org/officeDocument/2006/relationships/image" Target="../media/image22.png"/><Relationship Id="rId19" Type="http://schemas.openxmlformats.org/officeDocument/2006/relationships/image" Target="../media/image31.png"/><Relationship Id="rId31" Type="http://schemas.openxmlformats.org/officeDocument/2006/relationships/image" Target="../media/image39.png"/><Relationship Id="rId4" Type="http://schemas.openxmlformats.org/officeDocument/2006/relationships/image" Target="../media/image57.png"/><Relationship Id="rId9" Type="http://schemas.openxmlformats.org/officeDocument/2006/relationships/image" Target="../media/image21.png"/><Relationship Id="rId14" Type="http://schemas.openxmlformats.org/officeDocument/2006/relationships/image" Target="../media/image27.png"/><Relationship Id="rId22" Type="http://schemas.openxmlformats.org/officeDocument/2006/relationships/image" Target="../media/image35.png"/><Relationship Id="rId27" Type="http://schemas.openxmlformats.org/officeDocument/2006/relationships/image" Target="../media/image37.png"/><Relationship Id="rId30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13" Type="http://schemas.openxmlformats.org/officeDocument/2006/relationships/image" Target="../media/image53.png"/><Relationship Id="rId3" Type="http://schemas.openxmlformats.org/officeDocument/2006/relationships/image" Target="../media/image16.png"/><Relationship Id="rId7" Type="http://schemas.openxmlformats.org/officeDocument/2006/relationships/image" Target="../media/image45.png"/><Relationship Id="rId12" Type="http://schemas.openxmlformats.org/officeDocument/2006/relationships/image" Target="../media/image51.png"/><Relationship Id="rId2" Type="http://schemas.openxmlformats.org/officeDocument/2006/relationships/image" Target="../media/image11.png"/><Relationship Id="rId16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11" Type="http://schemas.openxmlformats.org/officeDocument/2006/relationships/image" Target="../media/image52.png"/><Relationship Id="rId5" Type="http://schemas.openxmlformats.org/officeDocument/2006/relationships/image" Target="../media/image46.png"/><Relationship Id="rId15" Type="http://schemas.openxmlformats.org/officeDocument/2006/relationships/image" Target="../media/image55.png"/><Relationship Id="rId10" Type="http://schemas.openxmlformats.org/officeDocument/2006/relationships/image" Target="../media/image50.png"/><Relationship Id="rId4" Type="http://schemas.openxmlformats.org/officeDocument/2006/relationships/image" Target="../media/image58.png"/><Relationship Id="rId9" Type="http://schemas.openxmlformats.org/officeDocument/2006/relationships/image" Target="../media/image48.png"/><Relationship Id="rId14" Type="http://schemas.openxmlformats.org/officeDocument/2006/relationships/image" Target="../media/image5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60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6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61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6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61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png"/><Relationship Id="rId4" Type="http://schemas.openxmlformats.org/officeDocument/2006/relationships/image" Target="../media/image6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68.png"/><Relationship Id="rId7" Type="http://schemas.openxmlformats.org/officeDocument/2006/relationships/image" Target="../media/image21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69.png"/><Relationship Id="rId7" Type="http://schemas.openxmlformats.org/officeDocument/2006/relationships/image" Target="../media/image23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57.png"/><Relationship Id="rId5" Type="http://schemas.openxmlformats.org/officeDocument/2006/relationships/image" Target="../media/image19.png"/><Relationship Id="rId10" Type="http://schemas.openxmlformats.org/officeDocument/2006/relationships/image" Target="../media/image72.png"/><Relationship Id="rId4" Type="http://schemas.openxmlformats.org/officeDocument/2006/relationships/image" Target="../media/image18.png"/><Relationship Id="rId9" Type="http://schemas.openxmlformats.org/officeDocument/2006/relationships/image" Target="../media/image7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69.png"/><Relationship Id="rId7" Type="http://schemas.openxmlformats.org/officeDocument/2006/relationships/image" Target="../media/image5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1.png"/><Relationship Id="rId4" Type="http://schemas.openxmlformats.org/officeDocument/2006/relationships/image" Target="../media/image7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69.png"/><Relationship Id="rId7" Type="http://schemas.openxmlformats.org/officeDocument/2006/relationships/image" Target="../media/image24.png"/><Relationship Id="rId12" Type="http://schemas.openxmlformats.org/officeDocument/2006/relationships/image" Target="../media/image60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80.png"/><Relationship Id="rId5" Type="http://schemas.openxmlformats.org/officeDocument/2006/relationships/image" Target="../media/image19.png"/><Relationship Id="rId10" Type="http://schemas.openxmlformats.org/officeDocument/2006/relationships/image" Target="../media/image79.png"/><Relationship Id="rId4" Type="http://schemas.openxmlformats.org/officeDocument/2006/relationships/image" Target="../media/image77.png"/><Relationship Id="rId9" Type="http://schemas.openxmlformats.org/officeDocument/2006/relationships/image" Target="../media/image78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png"/><Relationship Id="rId13" Type="http://schemas.openxmlformats.org/officeDocument/2006/relationships/image" Target="../media/image89.png"/><Relationship Id="rId3" Type="http://schemas.openxmlformats.org/officeDocument/2006/relationships/image" Target="../media/image69.png"/><Relationship Id="rId7" Type="http://schemas.openxmlformats.org/officeDocument/2006/relationships/image" Target="../media/image83.png"/><Relationship Id="rId12" Type="http://schemas.openxmlformats.org/officeDocument/2006/relationships/image" Target="../media/image88.png"/><Relationship Id="rId2" Type="http://schemas.openxmlformats.org/officeDocument/2006/relationships/image" Target="../media/image67.png"/><Relationship Id="rId16" Type="http://schemas.openxmlformats.org/officeDocument/2006/relationships/image" Target="../media/image9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11" Type="http://schemas.openxmlformats.org/officeDocument/2006/relationships/image" Target="../media/image87.png"/><Relationship Id="rId5" Type="http://schemas.openxmlformats.org/officeDocument/2006/relationships/image" Target="../media/image81.png"/><Relationship Id="rId15" Type="http://schemas.openxmlformats.org/officeDocument/2006/relationships/image" Target="../media/image91.png"/><Relationship Id="rId10" Type="http://schemas.openxmlformats.org/officeDocument/2006/relationships/image" Target="../media/image86.png"/><Relationship Id="rId4" Type="http://schemas.openxmlformats.org/officeDocument/2006/relationships/image" Target="../media/image77.png"/><Relationship Id="rId9" Type="http://schemas.openxmlformats.org/officeDocument/2006/relationships/image" Target="../media/image85.png"/><Relationship Id="rId14" Type="http://schemas.openxmlformats.org/officeDocument/2006/relationships/image" Target="../media/image90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3" Type="http://schemas.openxmlformats.org/officeDocument/2006/relationships/image" Target="../media/image69.png"/><Relationship Id="rId7" Type="http://schemas.openxmlformats.org/officeDocument/2006/relationships/image" Target="../media/image94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png"/><Relationship Id="rId5" Type="http://schemas.openxmlformats.org/officeDocument/2006/relationships/image" Target="../media/image92.png"/><Relationship Id="rId4" Type="http://schemas.openxmlformats.org/officeDocument/2006/relationships/image" Target="../media/image77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png"/><Relationship Id="rId3" Type="http://schemas.openxmlformats.org/officeDocument/2006/relationships/image" Target="../media/image69.png"/><Relationship Id="rId7" Type="http://schemas.openxmlformats.org/officeDocument/2006/relationships/image" Target="../media/image98.png"/><Relationship Id="rId12" Type="http://schemas.openxmlformats.org/officeDocument/2006/relationships/image" Target="../media/image60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7.png"/><Relationship Id="rId11" Type="http://schemas.openxmlformats.org/officeDocument/2006/relationships/image" Target="../media/image102.png"/><Relationship Id="rId5" Type="http://schemas.openxmlformats.org/officeDocument/2006/relationships/image" Target="../media/image96.png"/><Relationship Id="rId10" Type="http://schemas.openxmlformats.org/officeDocument/2006/relationships/image" Target="../media/image101.png"/><Relationship Id="rId4" Type="http://schemas.openxmlformats.org/officeDocument/2006/relationships/image" Target="../media/image77.png"/><Relationship Id="rId9" Type="http://schemas.openxmlformats.org/officeDocument/2006/relationships/image" Target="../media/image10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3" Type="http://schemas.openxmlformats.org/officeDocument/2006/relationships/image" Target="../media/image69.png"/><Relationship Id="rId7" Type="http://schemas.openxmlformats.org/officeDocument/2006/relationships/image" Target="../media/image104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3.png"/><Relationship Id="rId5" Type="http://schemas.openxmlformats.org/officeDocument/2006/relationships/image" Target="../media/image96.png"/><Relationship Id="rId4" Type="http://schemas.openxmlformats.org/officeDocument/2006/relationships/image" Target="../media/image77.png"/><Relationship Id="rId9" Type="http://schemas.openxmlformats.org/officeDocument/2006/relationships/image" Target="../media/image10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6.png"/><Relationship Id="rId7" Type="http://schemas.openxmlformats.org/officeDocument/2006/relationships/image" Target="../media/image2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99592" y="620688"/>
            <a:ext cx="7702624" cy="1251570"/>
          </a:xfrm>
        </p:spPr>
        <p:txBody>
          <a:bodyPr/>
          <a:lstStyle/>
          <a:p>
            <a:r>
              <a:rPr lang="fr-FR" dirty="0" smtClean="0"/>
              <a:t>Maquettage </a:t>
            </a:r>
            <a:r>
              <a:rPr lang="fr-FR" dirty="0" err="1" smtClean="0"/>
              <a:t>Buroscope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475656" y="3356992"/>
            <a:ext cx="6368752" cy="1417712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endParaRPr lang="fr-FR" dirty="0" smtClean="0">
              <a:solidFill>
                <a:schemeClr val="tx1"/>
              </a:solidFill>
            </a:endParaRPr>
          </a:p>
          <a:p>
            <a:r>
              <a:rPr lang="fr-FR" dirty="0" smtClean="0">
                <a:solidFill>
                  <a:schemeClr val="tx1"/>
                </a:solidFill>
              </a:rPr>
              <a:t>Interactions et Personnages</a:t>
            </a:r>
            <a:endParaRPr lang="fr-FR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Formations Courtes</a:t>
            </a:r>
            <a:br>
              <a:rPr lang="fr-FR" dirty="0" smtClean="0"/>
            </a:br>
            <a:endParaRPr lang="fr-FR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1472" y="1124744"/>
            <a:ext cx="8669048" cy="5539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1052736"/>
            <a:ext cx="4236256" cy="347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9592" y="1916832"/>
            <a:ext cx="4236256" cy="347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35696" y="2564904"/>
            <a:ext cx="4247456" cy="348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47864" y="3068960"/>
            <a:ext cx="4247456" cy="348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067944" y="3284984"/>
            <a:ext cx="280987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067944" y="3861048"/>
            <a:ext cx="638175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267902" y="4781534"/>
            <a:ext cx="562890" cy="547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932040" y="5517232"/>
            <a:ext cx="568070" cy="5680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436096" y="4365104"/>
            <a:ext cx="1328468" cy="608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3610" y="1196975"/>
            <a:ext cx="7689768" cy="4929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47864" y="3068960"/>
            <a:ext cx="4247456" cy="348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35696" y="2564904"/>
            <a:ext cx="4247456" cy="348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9592" y="1916832"/>
            <a:ext cx="4236256" cy="347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1052736"/>
            <a:ext cx="4236256" cy="347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9552" y="1268760"/>
            <a:ext cx="357187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9552" y="2276872"/>
            <a:ext cx="1352550" cy="257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267744" y="1916832"/>
            <a:ext cx="1400175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691680" y="4005064"/>
            <a:ext cx="2409825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547664" y="3068960"/>
            <a:ext cx="2771775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 descr="C:\Users\javier\Desktop\BUROSCOPE\Icon Mangement.pn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2627784" y="2204864"/>
            <a:ext cx="635000" cy="596900"/>
          </a:xfrm>
          <a:prstGeom prst="rect">
            <a:avLst/>
          </a:prstGeom>
          <a:noFill/>
        </p:spPr>
      </p:pic>
      <p:pic>
        <p:nvPicPr>
          <p:cNvPr id="1029" name="Picture 5" descr="C:\Users\javier\Desktop\BUROSCOPE\Icon Organisation.pn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827584" y="2564904"/>
            <a:ext cx="723900" cy="673100"/>
          </a:xfrm>
          <a:prstGeom prst="rect">
            <a:avLst/>
          </a:prstGeom>
          <a:noFill/>
        </p:spPr>
      </p:pic>
      <p:pic>
        <p:nvPicPr>
          <p:cNvPr id="1031" name="Picture 7" descr="C:\Users\javier\Desktop\BUROSCOPE\Icon Classement Numérique.png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043608" y="3789040"/>
            <a:ext cx="622300" cy="596900"/>
          </a:xfrm>
          <a:prstGeom prst="rect">
            <a:avLst/>
          </a:prstGeom>
          <a:noFill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3131840" y="3356992"/>
            <a:ext cx="619125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922114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3572" y="1345035"/>
            <a:ext cx="7856856" cy="50362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47864" y="3068960"/>
            <a:ext cx="4247456" cy="348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35696" y="2564904"/>
            <a:ext cx="4247456" cy="348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9592" y="1916832"/>
            <a:ext cx="4236256" cy="347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1052736"/>
            <a:ext cx="4236256" cy="347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43808" y="1772816"/>
            <a:ext cx="154098" cy="144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11560" y="1124744"/>
            <a:ext cx="3267075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51520" y="1700808"/>
            <a:ext cx="2600325" cy="36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39552" y="2636912"/>
            <a:ext cx="3295650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1" name="Picture 7" descr="C:\Users\javier\Desktop\BUROSCOPE\Icon Raisonnement comptable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331640" y="1988840"/>
            <a:ext cx="762000" cy="673100"/>
          </a:xfrm>
          <a:prstGeom prst="rect">
            <a:avLst/>
          </a:prstGeom>
          <a:noFill/>
        </p:spPr>
      </p:pic>
      <p:pic>
        <p:nvPicPr>
          <p:cNvPr id="1032" name="Picture 8" descr="C:\Users\javier\Desktop\BUROSCOPE\Icon Règles comptabilité.pn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907704" y="2924944"/>
            <a:ext cx="685800" cy="685800"/>
          </a:xfrm>
          <a:prstGeom prst="rect">
            <a:avLst/>
          </a:prstGeom>
          <a:noFill/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907704" y="3933056"/>
            <a:ext cx="1095375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899592" y="3573016"/>
            <a:ext cx="2933700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922114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3572" y="1345035"/>
            <a:ext cx="7856856" cy="50362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1052736"/>
            <a:ext cx="4236256" cy="347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9592" y="1916832"/>
            <a:ext cx="4236256" cy="347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35696" y="2564904"/>
            <a:ext cx="4247456" cy="348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47864" y="3068960"/>
            <a:ext cx="4247456" cy="348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51920" y="3212976"/>
            <a:ext cx="3267075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635896" y="3789040"/>
            <a:ext cx="2762250" cy="36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9" descr="C:\Users\javier\Desktop\BUROSCOPE\Icon Paie et législation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932040" y="4149080"/>
            <a:ext cx="647700" cy="635000"/>
          </a:xfrm>
          <a:prstGeom prst="rect">
            <a:avLst/>
          </a:prstGeom>
          <a:noFill/>
        </p:spPr>
      </p:pic>
      <p:pic>
        <p:nvPicPr>
          <p:cNvPr id="13" name="Picture 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995936" y="4869160"/>
            <a:ext cx="2838450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788024" y="5301208"/>
            <a:ext cx="1008112" cy="470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147248" cy="850106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980728"/>
            <a:ext cx="8348428" cy="5351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83890" y="908720"/>
            <a:ext cx="3265578" cy="2680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76056" y="908720"/>
            <a:ext cx="3154600" cy="25898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18432" y="3597716"/>
            <a:ext cx="3302884" cy="2711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4050" y="3702624"/>
            <a:ext cx="3185902" cy="2615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388424" y="3284984"/>
            <a:ext cx="609600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907704" y="1052736"/>
            <a:ext cx="1137246" cy="211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8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331640" y="1628800"/>
            <a:ext cx="734852" cy="1885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9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340965" y="2132856"/>
            <a:ext cx="3761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Picture 10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619672" y="2636912"/>
            <a:ext cx="329908" cy="40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11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2267744" y="2780928"/>
            <a:ext cx="356018" cy="436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12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2771800" y="2276872"/>
            <a:ext cx="351090" cy="426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2555776" y="1556792"/>
            <a:ext cx="353494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4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 flipH="1">
            <a:off x="3275856" y="1700808"/>
            <a:ext cx="469144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5796136" y="1124744"/>
            <a:ext cx="1536898" cy="164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4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5580112" y="1700808"/>
            <a:ext cx="490246" cy="4090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Picture 5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5940152" y="2492896"/>
            <a:ext cx="444664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3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 flipH="1">
            <a:off x="6876256" y="2636912"/>
            <a:ext cx="434198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Picture 4"/>
          <p:cNvPicPr>
            <a:picLocks noChangeAspect="1" noChangeArrowheads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6948264" y="1484784"/>
            <a:ext cx="676774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6"/>
          <p:cNvPicPr>
            <a:picLocks noChangeAspect="1" noChangeArrowheads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7524328" y="2132856"/>
            <a:ext cx="442038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1547664" y="3933056"/>
            <a:ext cx="1801762" cy="19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Picture 3"/>
          <p:cNvPicPr>
            <a:picLocks noChangeAspect="1" noChangeArrowheads="1"/>
          </p:cNvPicPr>
          <p:nvPr/>
        </p:nvPicPr>
        <p:blipFill>
          <a:blip r:embed="rId20" cstate="print"/>
          <a:srcRect/>
          <a:stretch>
            <a:fillRect/>
          </a:stretch>
        </p:blipFill>
        <p:spPr bwMode="auto">
          <a:xfrm>
            <a:off x="3275856" y="4365104"/>
            <a:ext cx="350146" cy="350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Picture 4"/>
          <p:cNvPicPr>
            <a:picLocks noChangeAspect="1" noChangeArrowheads="1"/>
          </p:cNvPicPr>
          <p:nvPr/>
        </p:nvPicPr>
        <p:blipFill>
          <a:blip r:embed="rId21" cstate="print"/>
          <a:srcRect/>
          <a:stretch>
            <a:fillRect/>
          </a:stretch>
        </p:blipFill>
        <p:spPr bwMode="auto">
          <a:xfrm>
            <a:off x="1475656" y="5517232"/>
            <a:ext cx="414742" cy="403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Picture 6"/>
          <p:cNvPicPr>
            <a:picLocks noChangeAspect="1" noChangeArrowheads="1"/>
          </p:cNvPicPr>
          <p:nvPr/>
        </p:nvPicPr>
        <p:blipFill>
          <a:blip r:embed="rId22" cstate="print"/>
          <a:srcRect/>
          <a:stretch>
            <a:fillRect/>
          </a:stretch>
        </p:blipFill>
        <p:spPr bwMode="auto">
          <a:xfrm>
            <a:off x="1619672" y="4509120"/>
            <a:ext cx="699770" cy="320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" name="Picture 5"/>
          <p:cNvPicPr>
            <a:picLocks noChangeAspect="1" noChangeArrowheads="1"/>
          </p:cNvPicPr>
          <p:nvPr/>
        </p:nvPicPr>
        <p:blipFill>
          <a:blip r:embed="rId23" cstate="print"/>
          <a:srcRect/>
          <a:stretch>
            <a:fillRect/>
          </a:stretch>
        </p:blipFill>
        <p:spPr bwMode="auto">
          <a:xfrm>
            <a:off x="2699792" y="5301208"/>
            <a:ext cx="424054" cy="4240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" name="Picture 2"/>
          <p:cNvPicPr>
            <a:picLocks noChangeAspect="1" noChangeArrowheads="1"/>
          </p:cNvPicPr>
          <p:nvPr/>
        </p:nvPicPr>
        <p:blipFill>
          <a:blip r:embed="rId24" cstate="print"/>
          <a:srcRect/>
          <a:stretch>
            <a:fillRect/>
          </a:stretch>
        </p:blipFill>
        <p:spPr bwMode="auto">
          <a:xfrm>
            <a:off x="5436096" y="3861048"/>
            <a:ext cx="2563762" cy="198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3" name="Picture 4"/>
          <p:cNvPicPr>
            <a:picLocks noChangeAspect="1" noChangeArrowheads="1"/>
          </p:cNvPicPr>
          <p:nvPr/>
        </p:nvPicPr>
        <p:blipFill>
          <a:blip r:embed="rId25" cstate="print"/>
          <a:srcRect/>
          <a:stretch>
            <a:fillRect/>
          </a:stretch>
        </p:blipFill>
        <p:spPr bwMode="auto">
          <a:xfrm>
            <a:off x="5292080" y="4293096"/>
            <a:ext cx="904082" cy="190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Picture 3" descr="C:\Users\javier\Desktop\BUROSCOPE\Icon Mangement.png"/>
          <p:cNvPicPr>
            <a:picLocks noChangeAspect="1" noChangeArrowheads="1"/>
          </p:cNvPicPr>
          <p:nvPr/>
        </p:nvPicPr>
        <p:blipFill>
          <a:blip r:embed="rId26" cstate="print"/>
          <a:srcRect/>
          <a:stretch>
            <a:fillRect/>
          </a:stretch>
        </p:blipFill>
        <p:spPr bwMode="auto">
          <a:xfrm>
            <a:off x="5796136" y="4581128"/>
            <a:ext cx="481792" cy="452884"/>
          </a:xfrm>
          <a:prstGeom prst="rect">
            <a:avLst/>
          </a:prstGeom>
          <a:noFill/>
        </p:spPr>
      </p:pic>
      <p:pic>
        <p:nvPicPr>
          <p:cNvPr id="35" name="Picture 3"/>
          <p:cNvPicPr>
            <a:picLocks noChangeAspect="1" noChangeArrowheads="1"/>
          </p:cNvPicPr>
          <p:nvPr/>
        </p:nvPicPr>
        <p:blipFill>
          <a:blip r:embed="rId27" cstate="print"/>
          <a:srcRect/>
          <a:stretch>
            <a:fillRect/>
          </a:stretch>
        </p:blipFill>
        <p:spPr bwMode="auto">
          <a:xfrm>
            <a:off x="5364088" y="5157192"/>
            <a:ext cx="920502" cy="175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Picture 5" descr="C:\Users\javier\Desktop\BUROSCOPE\Icon Organisation.png"/>
          <p:cNvPicPr>
            <a:picLocks noChangeAspect="1" noChangeArrowheads="1"/>
          </p:cNvPicPr>
          <p:nvPr/>
        </p:nvPicPr>
        <p:blipFill>
          <a:blip r:embed="rId28" cstate="print"/>
          <a:srcRect/>
          <a:stretch>
            <a:fillRect/>
          </a:stretch>
        </p:blipFill>
        <p:spPr bwMode="auto">
          <a:xfrm>
            <a:off x="5796136" y="5445224"/>
            <a:ext cx="414130" cy="385068"/>
          </a:xfrm>
          <a:prstGeom prst="rect">
            <a:avLst/>
          </a:prstGeom>
          <a:noFill/>
        </p:spPr>
      </p:pic>
      <p:pic>
        <p:nvPicPr>
          <p:cNvPr id="37" name="Picture 6"/>
          <p:cNvPicPr>
            <a:picLocks noChangeAspect="1" noChangeArrowheads="1"/>
          </p:cNvPicPr>
          <p:nvPr/>
        </p:nvPicPr>
        <p:blipFill>
          <a:blip r:embed="rId29" cstate="print"/>
          <a:srcRect/>
          <a:stretch>
            <a:fillRect/>
          </a:stretch>
        </p:blipFill>
        <p:spPr bwMode="auto">
          <a:xfrm>
            <a:off x="6516216" y="4293096"/>
            <a:ext cx="1692720" cy="209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30" cstate="print"/>
          <a:srcRect/>
          <a:stretch>
            <a:fillRect/>
          </a:stretch>
        </p:blipFill>
        <p:spPr bwMode="auto">
          <a:xfrm>
            <a:off x="7221313" y="4593115"/>
            <a:ext cx="470538" cy="456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Picture 5"/>
          <p:cNvPicPr>
            <a:picLocks noChangeAspect="1" noChangeArrowheads="1"/>
          </p:cNvPicPr>
          <p:nvPr/>
        </p:nvPicPr>
        <p:blipFill>
          <a:blip r:embed="rId31" cstate="print"/>
          <a:srcRect/>
          <a:stretch>
            <a:fillRect/>
          </a:stretch>
        </p:blipFill>
        <p:spPr bwMode="auto">
          <a:xfrm>
            <a:off x="6588224" y="5157192"/>
            <a:ext cx="1622622" cy="218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Picture 7" descr="C:\Users\javier\Desktop\BUROSCOPE\Icon Classement Numérique.png"/>
          <p:cNvPicPr>
            <a:picLocks noChangeAspect="1" noChangeArrowheads="1"/>
          </p:cNvPicPr>
          <p:nvPr/>
        </p:nvPicPr>
        <p:blipFill>
          <a:blip r:embed="rId32" cstate="print"/>
          <a:srcRect/>
          <a:stretch>
            <a:fillRect/>
          </a:stretch>
        </p:blipFill>
        <p:spPr bwMode="auto">
          <a:xfrm>
            <a:off x="7308304" y="5445224"/>
            <a:ext cx="385812" cy="37006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324515"/>
            <a:ext cx="7920880" cy="50773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9592" y="2204864"/>
            <a:ext cx="3185504" cy="26152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48064" y="2276872"/>
            <a:ext cx="3185504" cy="26152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9512" y="3429000"/>
            <a:ext cx="6762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619672" y="2348880"/>
            <a:ext cx="1773486" cy="253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868144" y="2420888"/>
            <a:ext cx="1773486" cy="253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43608" y="2790951"/>
            <a:ext cx="1800200" cy="250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771800" y="2708920"/>
            <a:ext cx="154098" cy="144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7" descr="C:\Users\javier\Desktop\BUROSCOPE\Icon Raisonnement comptable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131840" y="2708920"/>
            <a:ext cx="504056" cy="445249"/>
          </a:xfrm>
          <a:prstGeom prst="rect">
            <a:avLst/>
          </a:prstGeom>
          <a:noFill/>
        </p:spPr>
      </p:pic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043608" y="3429000"/>
            <a:ext cx="2176958" cy="213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8" descr="C:\Users\javier\Desktop\BUROSCOPE\Icon Règles comptabilité.pn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3203848" y="3645024"/>
            <a:ext cx="397768" cy="397768"/>
          </a:xfrm>
          <a:prstGeom prst="rect">
            <a:avLst/>
          </a:prstGeom>
          <a:noFill/>
        </p:spPr>
      </p:pic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187624" y="4005064"/>
            <a:ext cx="1925588" cy="2125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Picture 10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2987824" y="4221088"/>
            <a:ext cx="799630" cy="389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5292080" y="2780928"/>
            <a:ext cx="1898154" cy="248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9" descr="C:\Users\javier\Desktop\BUROSCOPE\Icon Paie et législation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6012160" y="3140968"/>
            <a:ext cx="353908" cy="346968"/>
          </a:xfrm>
          <a:prstGeom prst="rect">
            <a:avLst/>
          </a:prstGeom>
          <a:noFill/>
        </p:spPr>
      </p:pic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5796136" y="3573016"/>
            <a:ext cx="1974354" cy="24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4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6588224" y="3933056"/>
            <a:ext cx="576064" cy="269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548680"/>
            <a:ext cx="8274412" cy="6164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15816" y="1412776"/>
            <a:ext cx="197670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19872" y="2636912"/>
            <a:ext cx="2647950" cy="158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64088" y="3861048"/>
            <a:ext cx="532426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1236" y="1273027"/>
            <a:ext cx="8081528" cy="51803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1720" y="1844824"/>
            <a:ext cx="3265578" cy="2680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59832" y="2060848"/>
            <a:ext cx="1137246" cy="211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483768" y="2564904"/>
            <a:ext cx="734852" cy="1885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9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627784" y="3068960"/>
            <a:ext cx="3761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0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131840" y="3645024"/>
            <a:ext cx="329908" cy="40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635896" y="3284984"/>
            <a:ext cx="356018" cy="436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4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 flipH="1">
            <a:off x="3995936" y="2636912"/>
            <a:ext cx="469144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3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3419872" y="2348880"/>
            <a:ext cx="353494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4211960" y="3284984"/>
            <a:ext cx="2647950" cy="158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6228184" y="4509120"/>
            <a:ext cx="532426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6372200" y="4653136"/>
            <a:ext cx="197670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1416830"/>
            <a:ext cx="7632848" cy="48927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C:\Users\javier\Desktop\BUROSCOPE\map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7704" y="332656"/>
            <a:ext cx="4724050" cy="8399346"/>
          </a:xfrm>
          <a:prstGeom prst="rect">
            <a:avLst/>
          </a:prstGeom>
          <a:noFill/>
        </p:spPr>
      </p:pic>
      <p:pic>
        <p:nvPicPr>
          <p:cNvPr id="10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72200" y="5949280"/>
            <a:ext cx="532426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419872" y="2420888"/>
            <a:ext cx="513954" cy="2147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1236" y="1273027"/>
            <a:ext cx="8081528" cy="51803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1720" y="1844824"/>
            <a:ext cx="3265578" cy="2680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59832" y="2060848"/>
            <a:ext cx="1137246" cy="211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483768" y="2564904"/>
            <a:ext cx="734852" cy="1885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9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627784" y="3068960"/>
            <a:ext cx="3761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0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131840" y="3645024"/>
            <a:ext cx="329908" cy="40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635896" y="3284984"/>
            <a:ext cx="356018" cy="436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4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 flipH="1">
            <a:off x="3995936" y="2636912"/>
            <a:ext cx="469144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3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3419872" y="2348880"/>
            <a:ext cx="353494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4211960" y="3284984"/>
            <a:ext cx="2647950" cy="158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6228184" y="4509120"/>
            <a:ext cx="532426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19256" cy="1210146"/>
          </a:xfrm>
        </p:spPr>
        <p:txBody>
          <a:bodyPr/>
          <a:lstStyle/>
          <a:p>
            <a:r>
              <a:rPr lang="fr-FR" dirty="0" smtClean="0"/>
              <a:t>Menu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707904" y="1124744"/>
            <a:ext cx="5256584" cy="1512168"/>
          </a:xfr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>
            <a:normAutofit fontScale="55000" lnSpcReduction="20000"/>
          </a:bodyPr>
          <a:lstStyle/>
          <a:p>
            <a:pPr algn="just">
              <a:buNone/>
            </a:pPr>
            <a:r>
              <a:rPr lang="fr-FR" dirty="0" smtClean="0"/>
              <a:t>      Bienvenue au « nom du jeu » qui te permettra de découvrir les différentes formations proposées par </a:t>
            </a:r>
            <a:r>
              <a:rPr lang="fr-FR" dirty="0" err="1" smtClean="0"/>
              <a:t>Buroscope</a:t>
            </a:r>
            <a:r>
              <a:rPr lang="fr-FR" dirty="0" smtClean="0"/>
              <a:t> et en fonction de ton profil, tu pourrais découvrir la formation qui mieux te conviendrait mais aussi des aides pour la financer. Découvrez-les!!</a:t>
            </a:r>
            <a:endParaRPr lang="fr-FR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2780928"/>
            <a:ext cx="1345102" cy="2037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699792" y="4221088"/>
            <a:ext cx="1584176" cy="190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004048" y="2924944"/>
            <a:ext cx="1425590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 descr="C:\Users\javier\Desktop\LandsTIC moqups\12247849541307080526radacina_cursor_hand.svg.med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508104" y="4869160"/>
            <a:ext cx="191913" cy="255094"/>
          </a:xfrm>
          <a:prstGeom prst="rect">
            <a:avLst/>
          </a:prstGeom>
          <a:noFill/>
        </p:spPr>
      </p:pic>
      <p:pic>
        <p:nvPicPr>
          <p:cNvPr id="3077" name="Picture 5" descr="C:\Users\javier\Desktop\BUROSCOPE\Button play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308304" y="6165304"/>
            <a:ext cx="1375290" cy="576064"/>
          </a:xfrm>
          <a:prstGeom prst="rect">
            <a:avLst/>
          </a:prstGeom>
          <a:noFill/>
        </p:spPr>
      </p:pic>
      <p:pic>
        <p:nvPicPr>
          <p:cNvPr id="3078" name="Picture 6" descr="C:\Users\javier\Desktop\BUROSCOPE\Homme accueil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195736" y="548680"/>
            <a:ext cx="1847850" cy="2819400"/>
          </a:xfrm>
          <a:prstGeom prst="rect">
            <a:avLst/>
          </a:prstGeom>
          <a:noFill/>
        </p:spPr>
      </p:pic>
      <p:sp>
        <p:nvSpPr>
          <p:cNvPr id="13" name="Flèche courbée vers le haut 12"/>
          <p:cNvSpPr/>
          <p:nvPr/>
        </p:nvSpPr>
        <p:spPr>
          <a:xfrm>
            <a:off x="4211960" y="6165304"/>
            <a:ext cx="1080120" cy="504056"/>
          </a:xfrm>
          <a:prstGeom prst="curvedUpArrow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" name="Flèche courbée vers le haut 13"/>
          <p:cNvSpPr/>
          <p:nvPr/>
        </p:nvSpPr>
        <p:spPr>
          <a:xfrm>
            <a:off x="3131840" y="3284984"/>
            <a:ext cx="1080120" cy="504056"/>
          </a:xfrm>
          <a:prstGeom prst="curvedUpArrow">
            <a:avLst/>
          </a:prstGeom>
          <a:ln>
            <a:headEnd type="triangle"/>
          </a:ln>
          <a:scene3d>
            <a:camera prst="orthographicFront">
              <a:rot lat="120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147248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413106"/>
            <a:ext cx="8352928" cy="4900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6" descr="C:\Users\javier\Desktop\BUROSCOPE\Homme accueil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19672" y="4293096"/>
            <a:ext cx="526406" cy="803176"/>
          </a:xfrm>
          <a:prstGeom prst="rect">
            <a:avLst/>
          </a:prstGeom>
          <a:noFill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12158" y="2348880"/>
            <a:ext cx="2175268" cy="19697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347864" y="4077072"/>
            <a:ext cx="331670" cy="1794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91264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1531" y="1268760"/>
            <a:ext cx="8354712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02982" y="1576449"/>
            <a:ext cx="2745082" cy="1498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8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483768" y="1772816"/>
            <a:ext cx="561292" cy="144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9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203848" y="1700808"/>
            <a:ext cx="250732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0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563888" y="1700808"/>
            <a:ext cx="246156" cy="299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1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923928" y="1700808"/>
            <a:ext cx="238558" cy="2924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3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283968" y="1700808"/>
            <a:ext cx="235664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4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 flipH="1">
            <a:off x="4572000" y="1700808"/>
            <a:ext cx="312764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91264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556792"/>
            <a:ext cx="8354712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980728"/>
            <a:ext cx="8299750" cy="3646358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6" name="Picture 8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403648" y="1556792"/>
            <a:ext cx="1340460" cy="3439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9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228184" y="1484784"/>
            <a:ext cx="469348" cy="5391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0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452320" y="1484784"/>
            <a:ext cx="473924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3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804248" y="1484784"/>
            <a:ext cx="484416" cy="592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755576" y="1916832"/>
            <a:ext cx="310515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5004048" y="2060848"/>
            <a:ext cx="3495675" cy="31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5076056" y="2348880"/>
            <a:ext cx="34099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8316416" y="3212976"/>
            <a:ext cx="609600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628800"/>
            <a:ext cx="8585674" cy="5036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980728"/>
            <a:ext cx="8299750" cy="3646358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5576" y="1916832"/>
            <a:ext cx="4000500" cy="36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195736" y="1268760"/>
            <a:ext cx="473478" cy="5805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flipH="1">
            <a:off x="6876256" y="1340768"/>
            <a:ext cx="469146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79512" y="3429000"/>
            <a:ext cx="6762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012160" y="1844824"/>
            <a:ext cx="2143125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628800"/>
            <a:ext cx="8585674" cy="5036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C:\Users\javier\Desktop\BUROSCOPE\Tableau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404664" y="-531440"/>
            <a:ext cx="11809312" cy="664273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673424"/>
            <a:ext cx="8354712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908720"/>
            <a:ext cx="8585200" cy="3796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91264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556792"/>
            <a:ext cx="8354712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9552" y="1052736"/>
            <a:ext cx="8299750" cy="3646358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339752" y="1556792"/>
            <a:ext cx="576064" cy="579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à coins arrondis 12"/>
          <p:cNvSpPr/>
          <p:nvPr/>
        </p:nvSpPr>
        <p:spPr>
          <a:xfrm>
            <a:off x="1619672" y="2924944"/>
            <a:ext cx="2160240" cy="93610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à coins arrondis 13"/>
          <p:cNvSpPr/>
          <p:nvPr/>
        </p:nvSpPr>
        <p:spPr>
          <a:xfrm>
            <a:off x="1547664" y="1412776"/>
            <a:ext cx="2160240" cy="93610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à coins arrondis 14"/>
          <p:cNvSpPr/>
          <p:nvPr/>
        </p:nvSpPr>
        <p:spPr>
          <a:xfrm>
            <a:off x="5724128" y="2924944"/>
            <a:ext cx="2160240" cy="93610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à coins arrondis 15"/>
          <p:cNvSpPr/>
          <p:nvPr/>
        </p:nvSpPr>
        <p:spPr>
          <a:xfrm>
            <a:off x="5724128" y="1484784"/>
            <a:ext cx="2160240" cy="93610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Picture 9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6216" y="1556792"/>
            <a:ext cx="682780" cy="784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1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411760" y="2996952"/>
            <a:ext cx="602248" cy="736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4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 flipH="1">
            <a:off x="6660232" y="3068960"/>
            <a:ext cx="625528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796136" y="3933056"/>
            <a:ext cx="2143125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475656" y="2420888"/>
            <a:ext cx="234315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5940152" y="2492896"/>
            <a:ext cx="158115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547664" y="3933056"/>
            <a:ext cx="2295525" cy="31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3347864" y="1988840"/>
            <a:ext cx="197670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Ellipse 30"/>
          <p:cNvSpPr/>
          <p:nvPr/>
        </p:nvSpPr>
        <p:spPr>
          <a:xfrm>
            <a:off x="7596336" y="3861048"/>
            <a:ext cx="576064" cy="432048"/>
          </a:xfrm>
          <a:prstGeom prst="ellipse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91264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556792"/>
            <a:ext cx="8354712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1052736"/>
            <a:ext cx="8299750" cy="3646358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44408" y="1052736"/>
            <a:ext cx="576064" cy="579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259632" y="1412776"/>
            <a:ext cx="809625" cy="36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187624" y="2492896"/>
            <a:ext cx="120015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259632" y="3501008"/>
            <a:ext cx="927348" cy="3299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148064" y="1412776"/>
            <a:ext cx="1252339" cy="317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5148064" y="2420888"/>
            <a:ext cx="1085081" cy="30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899592" y="1772816"/>
            <a:ext cx="2019300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403648" y="2852936"/>
            <a:ext cx="7810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971600" y="3789040"/>
            <a:ext cx="200025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4355976" y="1772816"/>
            <a:ext cx="2695575" cy="31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8" name="Picture 1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491880" y="2852936"/>
            <a:ext cx="4819650" cy="31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9" name="Picture 13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4716016" y="3140968"/>
            <a:ext cx="2352675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" name="Flèche droite 29"/>
          <p:cNvSpPr/>
          <p:nvPr/>
        </p:nvSpPr>
        <p:spPr>
          <a:xfrm>
            <a:off x="7596336" y="3861048"/>
            <a:ext cx="432048" cy="288032"/>
          </a:xfrm>
          <a:prstGeom prst="rightArrow">
            <a:avLst>
              <a:gd name="adj1" fmla="val 38020"/>
              <a:gd name="adj2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110" name="Picture 14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4932040" y="3789040"/>
            <a:ext cx="262890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91264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556792"/>
            <a:ext cx="8354712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96776" y="1484784"/>
            <a:ext cx="9240776" cy="405978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567936" y="1484784"/>
            <a:ext cx="576064" cy="579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1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275856" y="1772816"/>
            <a:ext cx="262890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67544" y="2420888"/>
            <a:ext cx="7932737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67544" y="2924944"/>
            <a:ext cx="7275513" cy="31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11560" y="3212976"/>
            <a:ext cx="1981200" cy="257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91264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556792"/>
            <a:ext cx="8354712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96776" y="1484784"/>
            <a:ext cx="9240776" cy="405978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567936" y="1484784"/>
            <a:ext cx="576064" cy="579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635896" y="1844824"/>
            <a:ext cx="1140612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67544" y="2348880"/>
            <a:ext cx="2857500" cy="31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67544" y="3356992"/>
            <a:ext cx="280987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355976" y="2348880"/>
            <a:ext cx="2686050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427984" y="3356992"/>
            <a:ext cx="42862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539552" y="4149080"/>
            <a:ext cx="2295525" cy="266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2" name="Picture 8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691680" y="4509120"/>
            <a:ext cx="333375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3" name="Picture 9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691680" y="3645024"/>
            <a:ext cx="333375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4" name="Picture 10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5508104" y="2708920"/>
            <a:ext cx="333375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5" name="Picture 11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691680" y="2708920"/>
            <a:ext cx="333375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6" name="Picture 12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5508104" y="3717032"/>
            <a:ext cx="333375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3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1907704" y="3861048"/>
            <a:ext cx="197670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683568" y="1340768"/>
            <a:ext cx="8003232" cy="4785395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fr-FR" dirty="0" smtClean="0"/>
              <a:t>                               Demandeur d’emploi</a:t>
            </a:r>
          </a:p>
          <a:p>
            <a:pPr>
              <a:buNone/>
            </a:pPr>
            <a:endParaRPr lang="fr-FR" dirty="0"/>
          </a:p>
          <a:p>
            <a:pPr>
              <a:buNone/>
            </a:pPr>
            <a:endParaRPr lang="fr-FR" dirty="0" smtClean="0"/>
          </a:p>
          <a:p>
            <a:pPr>
              <a:buNone/>
            </a:pPr>
            <a:endParaRPr lang="fr-FR" dirty="0" smtClean="0"/>
          </a:p>
          <a:p>
            <a:pPr>
              <a:buNone/>
            </a:pPr>
            <a:r>
              <a:rPr lang="fr-FR" dirty="0" smtClean="0"/>
              <a:t>                                            Salarié</a:t>
            </a:r>
          </a:p>
          <a:p>
            <a:pPr>
              <a:buNone/>
            </a:pPr>
            <a:endParaRPr lang="fr-FR" dirty="0" smtClean="0"/>
          </a:p>
          <a:p>
            <a:pPr>
              <a:buNone/>
            </a:pPr>
            <a:r>
              <a:rPr lang="fr-FR" dirty="0" smtClean="0"/>
              <a:t>          Entreprise</a:t>
            </a:r>
          </a:p>
          <a:p>
            <a:pPr>
              <a:buNone/>
            </a:pPr>
            <a:endParaRPr lang="fr-FR" dirty="0"/>
          </a:p>
          <a:p>
            <a:pPr>
              <a:buNone/>
            </a:pPr>
            <a:endParaRPr lang="fr-FR" dirty="0" smtClean="0"/>
          </a:p>
          <a:p>
            <a:pPr>
              <a:buNone/>
            </a:pPr>
            <a:r>
              <a:rPr lang="fr-FR" dirty="0" smtClean="0"/>
              <a:t>                                                                </a:t>
            </a:r>
            <a:endParaRPr lang="fr-FR" dirty="0"/>
          </a:p>
          <a:p>
            <a:pPr>
              <a:buNone/>
            </a:pPr>
            <a:endParaRPr lang="fr-FR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79712" y="908720"/>
            <a:ext cx="1345102" cy="2037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868144" y="2492896"/>
            <a:ext cx="1584176" cy="190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347864" y="4221088"/>
            <a:ext cx="1425590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Flèche courbée vers le haut 11"/>
          <p:cNvSpPr/>
          <p:nvPr/>
        </p:nvSpPr>
        <p:spPr>
          <a:xfrm>
            <a:off x="4355976" y="2060848"/>
            <a:ext cx="1080120" cy="504056"/>
          </a:xfrm>
          <a:prstGeom prst="curvedUpArrow">
            <a:avLst/>
          </a:prstGeom>
          <a:ln>
            <a:headEnd type="triangle"/>
          </a:ln>
          <a:scene3d>
            <a:camera prst="orthographicFront">
              <a:rot lat="120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3" name="Flèche courbée vers le haut 12"/>
          <p:cNvSpPr/>
          <p:nvPr/>
        </p:nvSpPr>
        <p:spPr>
          <a:xfrm>
            <a:off x="1835696" y="5013176"/>
            <a:ext cx="1080120" cy="504056"/>
          </a:xfrm>
          <a:prstGeom prst="curvedUpArrow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91264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556792"/>
            <a:ext cx="8354712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96776" y="1484784"/>
            <a:ext cx="9240776" cy="405978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567936" y="1484784"/>
            <a:ext cx="576064" cy="579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779912" y="1844824"/>
            <a:ext cx="1140612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67544" y="2420888"/>
            <a:ext cx="2619375" cy="31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67544" y="3068960"/>
            <a:ext cx="4829175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67544" y="3573016"/>
            <a:ext cx="6627813" cy="36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83568" y="4005064"/>
            <a:ext cx="258127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4" name="Picture 6" descr="C:\Users\javier\Desktop\BUROSCOPE\Homme accuei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51920" y="2204864"/>
            <a:ext cx="1847850" cy="2819400"/>
          </a:xfrm>
          <a:prstGeom prst="rect">
            <a:avLst/>
          </a:prstGeom>
          <a:noFill/>
        </p:spPr>
      </p:pic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>
          <a:xfrm>
            <a:off x="457200" y="2780928"/>
            <a:ext cx="3466728" cy="3345235"/>
          </a:xfrm>
        </p:spPr>
        <p:txBody>
          <a:bodyPr/>
          <a:lstStyle/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0" y="764704"/>
            <a:ext cx="4236256" cy="347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55776" y="3501008"/>
            <a:ext cx="571429" cy="1380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39552" y="548680"/>
            <a:ext cx="8147248" cy="634082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Début du Jeu</a:t>
            </a:r>
            <a:br>
              <a:rPr lang="fr-FR" dirty="0" smtClean="0"/>
            </a:br>
            <a:endParaRPr lang="fr-FR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340768"/>
            <a:ext cx="8319828" cy="4929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39952" y="2780928"/>
            <a:ext cx="2619048" cy="4095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139952" y="3140968"/>
            <a:ext cx="2876550" cy="1933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187624" y="2348880"/>
            <a:ext cx="3000375" cy="87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39552" y="548680"/>
            <a:ext cx="8147248" cy="634082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Début du Jeu</a:t>
            </a:r>
            <a:br>
              <a:rPr lang="fr-FR" dirty="0" smtClean="0"/>
            </a:br>
            <a:endParaRPr lang="fr-FR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340768"/>
            <a:ext cx="8319828" cy="4929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6" descr="C:\Users\javier\Desktop\BUROSCOPE\Homme accueil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31840" y="2204864"/>
            <a:ext cx="983816" cy="150108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Accueil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052736"/>
            <a:ext cx="8538150" cy="54730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6" descr="C:\Users\javier\Desktop\BUROSCOPE\Homme accueil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51920" y="2204864"/>
            <a:ext cx="1847850" cy="2819400"/>
          </a:xfrm>
          <a:prstGeom prst="rect">
            <a:avLst/>
          </a:prstGeom>
          <a:noFill/>
        </p:spPr>
      </p:pic>
      <p:pic>
        <p:nvPicPr>
          <p:cNvPr id="1027" name="Picture 3" descr="C:\Users\javier\Desktop\BUROSCOPE\Formations Courtes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71800" y="1700808"/>
            <a:ext cx="1352550" cy="923925"/>
          </a:xfrm>
          <a:prstGeom prst="rect">
            <a:avLst/>
          </a:prstGeom>
          <a:noFill/>
        </p:spPr>
      </p:pic>
      <p:pic>
        <p:nvPicPr>
          <p:cNvPr id="1032" name="Picture 8" descr="C:\Users\javier\Desktop\BUROSCOPE\Formations Qualifiante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076056" y="1340768"/>
            <a:ext cx="1647825" cy="1028700"/>
          </a:xfrm>
          <a:prstGeom prst="rect">
            <a:avLst/>
          </a:prstGeom>
          <a:noFill/>
        </p:spPr>
      </p:pic>
      <p:pic>
        <p:nvPicPr>
          <p:cNvPr id="13" name="Picture 3" descr="C:\Users\javier\Desktop\LandsTIC moqups\12247849541307080526radacina_cursor_hand.svg.med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563888" y="2348880"/>
            <a:ext cx="191913" cy="255094"/>
          </a:xfrm>
          <a:prstGeom prst="rect">
            <a:avLst/>
          </a:prstGeom>
          <a:noFill/>
        </p:spPr>
      </p:pic>
      <p:pic>
        <p:nvPicPr>
          <p:cNvPr id="1034" name="Picture 10" descr="C:\Users\javier\Desktop\BUROSCOPE\Servide d'aide à l'emploi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339752" y="3212976"/>
            <a:ext cx="1676400" cy="1057275"/>
          </a:xfrm>
          <a:prstGeom prst="rect">
            <a:avLst/>
          </a:prstGeom>
          <a:noFill/>
        </p:spPr>
      </p:pic>
      <p:pic>
        <p:nvPicPr>
          <p:cNvPr id="1035" name="Picture 11" descr="C:\Users\javier\Desktop\BUROSCOPE\Expositions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364088" y="3212976"/>
            <a:ext cx="1600200" cy="9429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91264" cy="778098"/>
          </a:xfrm>
        </p:spPr>
        <p:txBody>
          <a:bodyPr/>
          <a:lstStyle/>
          <a:p>
            <a:r>
              <a:rPr lang="fr-FR" dirty="0" smtClean="0"/>
              <a:t>Formations Courtes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i="1" dirty="0" smtClean="0"/>
              <a:t>Qu’est-ce que c’est?</a:t>
            </a:r>
          </a:p>
          <a:p>
            <a:r>
              <a:rPr lang="fr-FR" i="1" dirty="0" smtClean="0"/>
              <a:t>Modalités</a:t>
            </a:r>
          </a:p>
          <a:p>
            <a:r>
              <a:rPr lang="fr-FR" i="1" dirty="0" smtClean="0"/>
              <a:t>Dates</a:t>
            </a:r>
          </a:p>
          <a:p>
            <a:pPr>
              <a:buNone/>
            </a:pPr>
            <a:endParaRPr lang="fr-F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8229600" cy="778098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Formations Courtes</a:t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endParaRPr lang="fr-FR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412776"/>
            <a:ext cx="8229600" cy="5275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99792" y="2780928"/>
            <a:ext cx="4104456" cy="3369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35696" y="2348880"/>
            <a:ext cx="4122644" cy="3384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7584" y="1700808"/>
            <a:ext cx="4209256" cy="3455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504" y="1124744"/>
            <a:ext cx="4210068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403648" y="1268760"/>
            <a:ext cx="1743075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115616" y="2348880"/>
            <a:ext cx="1296144" cy="332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55576" y="2996952"/>
            <a:ext cx="501466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115616" y="3717032"/>
            <a:ext cx="448390" cy="545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835696" y="3861048"/>
            <a:ext cx="508078" cy="6229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2521472" y="3819414"/>
            <a:ext cx="538360" cy="6533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33" name="Picture 13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3203848" y="3501008"/>
            <a:ext cx="471326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34" name="Picture 14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2627784" y="2780928"/>
            <a:ext cx="625524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Formations Courtes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052736"/>
            <a:ext cx="8538150" cy="54730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47864" y="3068960"/>
            <a:ext cx="4247456" cy="348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35696" y="2564904"/>
            <a:ext cx="4247456" cy="348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9592" y="1916832"/>
            <a:ext cx="4236256" cy="347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1052736"/>
            <a:ext cx="4236256" cy="347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15616" y="1196752"/>
            <a:ext cx="2495550" cy="266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11560" y="2708920"/>
            <a:ext cx="723664" cy="720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576270" y="1916832"/>
            <a:ext cx="662868" cy="553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915816" y="3429000"/>
            <a:ext cx="589382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992028" y="2132856"/>
            <a:ext cx="592886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475656" y="3501008"/>
            <a:ext cx="902366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2579</TotalTime>
  <Words>81</Words>
  <Application>Microsoft Office PowerPoint</Application>
  <PresentationFormat>Affichage à l'écran (4:3)</PresentationFormat>
  <Paragraphs>48</Paragraphs>
  <Slides>32</Slides>
  <Notes>2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3" baseType="lpstr">
      <vt:lpstr>Thème Office</vt:lpstr>
      <vt:lpstr>Maquettage Buroscope</vt:lpstr>
      <vt:lpstr>Menu</vt:lpstr>
      <vt:lpstr>Diapositive 3</vt:lpstr>
      <vt:lpstr>Début du Jeu </vt:lpstr>
      <vt:lpstr>Début du Jeu </vt:lpstr>
      <vt:lpstr>Accueil </vt:lpstr>
      <vt:lpstr>Formations Courtes</vt:lpstr>
      <vt:lpstr> Formations Courtes  </vt:lpstr>
      <vt:lpstr>Formations Courtes </vt:lpstr>
      <vt:lpstr>Formations Courtes </vt:lpstr>
      <vt:lpstr>Formations Courtes</vt:lpstr>
      <vt:lpstr>Formations Courtes</vt:lpstr>
      <vt:lpstr>Formations Courtes</vt:lpstr>
      <vt:lpstr>Formations Courtes</vt:lpstr>
      <vt:lpstr>Formations Courtes</vt:lpstr>
      <vt:lpstr>Diapositive 16</vt:lpstr>
      <vt:lpstr>Formations Courtes</vt:lpstr>
      <vt:lpstr>Formations Courtes</vt:lpstr>
      <vt:lpstr>Formations Courtes</vt:lpstr>
      <vt:lpstr>Formations Courtes</vt:lpstr>
      <vt:lpstr>Formations Courtes</vt:lpstr>
      <vt:lpstr>Formations Courtes</vt:lpstr>
      <vt:lpstr>Formations Courtes</vt:lpstr>
      <vt:lpstr>Formations Courtes</vt:lpstr>
      <vt:lpstr>Formations Courtes</vt:lpstr>
      <vt:lpstr>Formations Courtes</vt:lpstr>
      <vt:lpstr>Formations Courtes</vt:lpstr>
      <vt:lpstr>Formations Courtes</vt:lpstr>
      <vt:lpstr>Formations Courtes</vt:lpstr>
      <vt:lpstr>Formations Courtes</vt:lpstr>
      <vt:lpstr>Diapositive 31</vt:lpstr>
      <vt:lpstr>Diapositive 32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Maquettage Buroscope</dc:title>
  <dc:creator>javier</dc:creator>
  <cp:lastModifiedBy>javier</cp:lastModifiedBy>
  <cp:revision>189</cp:revision>
  <dcterms:created xsi:type="dcterms:W3CDTF">2016-05-09T11:42:37Z</dcterms:created>
  <dcterms:modified xsi:type="dcterms:W3CDTF">2016-06-06T13:21:05Z</dcterms:modified>
</cp:coreProperties>
</file>

<file path=docProps/thumbnail.jpeg>
</file>